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64" r:id="rId5"/>
    <p:sldId id="265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5" r:id="rId14"/>
    <p:sldId id="277" r:id="rId15"/>
    <p:sldId id="283" r:id="rId16"/>
    <p:sldId id="278" r:id="rId17"/>
    <p:sldId id="279" r:id="rId18"/>
    <p:sldId id="280" r:id="rId19"/>
    <p:sldId id="281" r:id="rId20"/>
    <p:sldId id="282" r:id="rId21"/>
    <p:sldId id="284" r:id="rId22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 Analyst" id="{9E99F264-DF29-476C-98C6-3089540F5A05}">
          <p14:sldIdLst>
            <p14:sldId id="260"/>
            <p14:sldId id="261"/>
            <p14:sldId id="262"/>
          </p14:sldIdLst>
        </p14:section>
        <p14:section name="Viewing images" id="{38E36C78-5549-4F47-B362-C18FD0DC2ABB}">
          <p14:sldIdLst>
            <p14:sldId id="264"/>
            <p14:sldId id="265"/>
            <p14:sldId id="267"/>
            <p14:sldId id="268"/>
            <p14:sldId id="269"/>
            <p14:sldId id="270"/>
            <p14:sldId id="271"/>
          </p14:sldIdLst>
        </p14:section>
        <p14:section name="Classification" id="{EDCA1495-DA06-4E69-99B1-C739D901A02B}">
          <p14:sldIdLst>
            <p14:sldId id="272"/>
            <p14:sldId id="273"/>
            <p14:sldId id="275"/>
            <p14:sldId id="277"/>
            <p14:sldId id="283"/>
            <p14:sldId id="278"/>
            <p14:sldId id="279"/>
            <p14:sldId id="280"/>
            <p14:sldId id="281"/>
            <p14:sldId id="282"/>
            <p14:sldId id="28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9" autoAdjust="0"/>
    <p:restoredTop sz="94660"/>
  </p:normalViewPr>
  <p:slideViewPr>
    <p:cSldViewPr snapToGrid="0">
      <p:cViewPr varScale="1">
        <p:scale>
          <a:sx n="75" d="100"/>
          <a:sy n="75" d="100"/>
        </p:scale>
        <p:origin x="93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2272B-6497-BFCF-8EC8-4A72E2626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7DC8F5-5C23-5491-B285-83C9EF777F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FE836-CF31-DCCD-58C2-301D61F85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E3106-9A62-2093-F328-961A65A20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125FE-9694-3EC3-9040-705ED47DC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09903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15085-8A36-FEEB-55A1-AE0806034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C4B30F-AE57-BB01-0A5A-2A43F29567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E6B07-D31C-FB9A-545B-420F09E18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AF8A3-1648-5D53-208B-5D2A3724C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F92C2-CCB1-4549-EC01-B59FC1573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93150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BC37CF-21F6-2C7E-BB5C-A0F5506EBC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F62352-4360-7F09-93F0-C2C4D1FB1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895F2-10DC-0A97-C82F-D99A008E0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D488A-32FA-5AAF-AC6C-D137810F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07FD5-D951-68F5-444C-32B542FA9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21385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FC0B-6F13-08D1-BEDD-7728B24EE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DD64B-9D82-F441-9AAF-519697754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1C70C-7A50-26A3-D1FA-83C6E24E7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872AD-F5B2-99B2-5F8C-B74789497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68DAB-430C-FBBF-537D-0D136B01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9504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15CA9-C959-5C9E-283B-AFC6A7C84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B0F85-4E4B-7350-AADE-148858B61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0683C-BC81-F50B-28ED-7112FD8C3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6A3BD-07C9-EB35-D972-C2221847A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E09E3-3A60-866B-D0CA-DC8CA2CB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28458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F0CA8-1777-55E9-665E-DE68FA3E6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9A025-D427-AE28-29F6-58E1CF3E25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5E6C0A-FB1A-D7D1-CB9D-1266F1511B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D08DE3-FE7A-1344-D19A-17DE16046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B5F87C-ADE2-C1C6-C68A-9EF713298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23B7F-6D84-4809-819A-4EC0E88AD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28130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D7A3B-BDA3-506D-4F08-247D9C5F1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D5EDC-5AD8-4855-003C-385AFFB67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ADD4D-7C26-C7F5-1A21-74A4C0678A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F10948-284C-DB74-5B23-54B4EF5101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90AA0-4E3B-B448-7823-C384186CA2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76F46-2118-11AF-6713-4114B4DD0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E6C28E-1A51-B671-DC53-1B635EF28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AEC812-4917-1C7A-8278-3EF8408ED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63092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D1431-441C-7DFC-4F2A-B42558F59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17C8A2-FF4A-D399-557B-0BC2ED538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29A0E0-B5B0-D8EF-D72A-21E06A025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0E180D-0AB2-8531-3E68-7316821CA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62901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462108-AF46-B788-581B-584C27121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CA4564-C68E-D56E-10EB-F8DEF4991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124031-B234-0861-9A6F-5CF2DB04D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76156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FDA33-E762-FC05-EE1B-6B81F7043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FCA68-4E43-2D31-5293-177C59AF0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AB9B6-3749-9A20-302E-F0AFB7588B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9755B-FC40-E7B2-906E-475ED7602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A17E06-8F5A-513D-7F16-F5C6B5DE5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BC3C2-6F33-6EDF-C14E-BC079CCF8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35610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6862-58FF-D6E3-63AD-3FA9587E6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E1D3A9-70A9-1B45-A888-F6A6B260F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A26246-7F67-60C0-1401-B95ECA344B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72F231-58A6-E8C6-6D8B-D0B0E0D73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2C3C4F-5D16-5AFA-CCB7-249DACEA2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6ED4F2-113C-0E58-FFED-B6A9813BC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0108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F4ECF9-3EB2-4F4D-19F8-BDE11D585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3F6D29-F4DE-C1B3-5ABB-E836C8D6E5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0D78B-201D-EE85-7E12-D8C1CBDF75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7E807B-AC70-43B5-B3D6-9A18047AAC90}" type="datetimeFigureOut">
              <a:rPr lang="LID4096" smtClean="0"/>
              <a:t>02/03/2026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F5F26-6123-8A05-03AE-1E033B265A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BBCA0-E048-E562-163B-ADE84E0155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77FBAF-A960-4B58-82F9-775A7B7A201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5007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1E86AB-C265-3A8F-BCAF-FD1E3CE57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86" y="2009577"/>
            <a:ext cx="11660227" cy="283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945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3248D1-F01D-F38E-CF2E-91FBFC14D0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054F7D-188A-658B-7C96-3B2101EA3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31" y="0"/>
            <a:ext cx="626273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59ED80-5CC9-A006-94A4-96CD487A3132}"/>
              </a:ext>
            </a:extLst>
          </p:cNvPr>
          <p:cNvSpPr txBox="1"/>
          <p:nvPr/>
        </p:nvSpPr>
        <p:spPr>
          <a:xfrm>
            <a:off x="8269793" y="1974052"/>
            <a:ext cx="20599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 close image and image viewer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869818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6AF62-025D-F44D-9365-9A66D934A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F89458-8CF3-D690-8947-F64DF4754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81" y="1980998"/>
            <a:ext cx="11736438" cy="28960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45421B5-07E3-6550-1C65-A51E333D810E}"/>
              </a:ext>
            </a:extLst>
          </p:cNvPr>
          <p:cNvSpPr/>
          <p:nvPr/>
        </p:nvSpPr>
        <p:spPr>
          <a:xfrm>
            <a:off x="1688123" y="2612573"/>
            <a:ext cx="1135463" cy="5124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05318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921B7-399B-A84E-CC1C-92F4B3C2A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3E90A5-BC2E-7777-A10E-A01B2B99A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323" y="0"/>
            <a:ext cx="1024535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B43AD8-CE65-005C-6A43-1EDEA6A81666}"/>
              </a:ext>
            </a:extLst>
          </p:cNvPr>
          <p:cNvSpPr/>
          <p:nvPr/>
        </p:nvSpPr>
        <p:spPr>
          <a:xfrm>
            <a:off x="7676942" y="633047"/>
            <a:ext cx="924448" cy="3014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15038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AD28BB-1FB2-2697-8D53-97376B2915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F32BEE-9BFB-B560-FDAB-25A94B3D8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11" y="0"/>
            <a:ext cx="1025416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824F17-402C-7B9F-6B38-853FB4264DBD}"/>
              </a:ext>
            </a:extLst>
          </p:cNvPr>
          <p:cNvSpPr txBox="1"/>
          <p:nvPr/>
        </p:nvSpPr>
        <p:spPr>
          <a:xfrm>
            <a:off x="10348875" y="2317768"/>
            <a:ext cx="18488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Rename “positive” to “healthy” and “negative” to “unhealthy”</a:t>
            </a:r>
            <a:endParaRPr lang="LID4096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82C609-161D-6C48-6DCA-A7D0DADF702F}"/>
              </a:ext>
            </a:extLst>
          </p:cNvPr>
          <p:cNvSpPr/>
          <p:nvPr/>
        </p:nvSpPr>
        <p:spPr>
          <a:xfrm>
            <a:off x="1843124" y="6049108"/>
            <a:ext cx="1020655" cy="3416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35054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24FE70-D48F-A431-1CE9-353152AE5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647" y="0"/>
            <a:ext cx="1024535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A79225-B168-1307-C6DA-86042E2EE9F4}"/>
              </a:ext>
            </a:extLst>
          </p:cNvPr>
          <p:cNvSpPr txBox="1"/>
          <p:nvPr/>
        </p:nvSpPr>
        <p:spPr>
          <a:xfrm>
            <a:off x="97750" y="2395041"/>
            <a:ext cx="18488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Sort all images by drag and drop or pressing 1 and 2, then click “Train”</a:t>
            </a:r>
            <a:endParaRPr lang="LID4096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AA6EC2-EEB7-E023-AFD1-7D16F19C19F3}"/>
              </a:ext>
            </a:extLst>
          </p:cNvPr>
          <p:cNvSpPr/>
          <p:nvPr/>
        </p:nvSpPr>
        <p:spPr>
          <a:xfrm>
            <a:off x="7162277" y="924032"/>
            <a:ext cx="1020655" cy="3416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2938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BF7AE4-557D-EF68-DA66-A8D95382B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647" y="0"/>
            <a:ext cx="1024535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8144D1-C10A-25E4-8E29-6E1F4559612F}"/>
              </a:ext>
            </a:extLst>
          </p:cNvPr>
          <p:cNvSpPr txBox="1"/>
          <p:nvPr/>
        </p:nvSpPr>
        <p:spPr>
          <a:xfrm>
            <a:off x="97750" y="2395041"/>
            <a:ext cx="1848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Enable feature scaling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732022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A4C1A-1A91-3CDA-9323-FF41FD961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DBBF86-E351-BFC2-E266-CEC608F2D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086" y="0"/>
            <a:ext cx="1024535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4B442D-3B2F-A27E-8C9A-D6CF944BDF42}"/>
              </a:ext>
            </a:extLst>
          </p:cNvPr>
          <p:cNvSpPr txBox="1"/>
          <p:nvPr/>
        </p:nvSpPr>
        <p:spPr>
          <a:xfrm>
            <a:off x="97561" y="1403368"/>
            <a:ext cx="1848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important features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558910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DF679-5B75-CDF2-5704-C2BBAD3193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996219-8139-774E-E3AE-F43163D1A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323" y="0"/>
            <a:ext cx="1024535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D16B93D-635F-B8A9-0A6F-AFE4669F4E53}"/>
              </a:ext>
            </a:extLst>
          </p:cNvPr>
          <p:cNvSpPr/>
          <p:nvPr/>
        </p:nvSpPr>
        <p:spPr>
          <a:xfrm>
            <a:off x="4723877" y="873233"/>
            <a:ext cx="2515123" cy="2570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3959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C6285-EFDC-10BC-2C28-8CFDBA887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3C13B9-8397-3A25-204D-3BBAD16B4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323" y="0"/>
            <a:ext cx="1024535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622A47C-F321-8381-65DC-9D0090FF2C1E}"/>
              </a:ext>
            </a:extLst>
          </p:cNvPr>
          <p:cNvSpPr/>
          <p:nvPr/>
        </p:nvSpPr>
        <p:spPr>
          <a:xfrm>
            <a:off x="7149577" y="936732"/>
            <a:ext cx="1020655" cy="3416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36709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A7660-8FD3-1CD0-E170-140D07B33A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C4E6A5-A747-BE89-856A-E4B540293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942" y="170995"/>
            <a:ext cx="7640116" cy="6516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47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28679-9D36-8D1B-F61A-479A3B190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8E02AB-84AB-54C9-F61E-A485A8112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81" y="1647576"/>
            <a:ext cx="11736438" cy="356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93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15B9A-F3CF-FA3E-69F1-CE4A1167F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97D168-7A84-A87C-0F45-BDAA882C9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45353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1E6FDC-4619-3AE0-D21C-9956EAAE8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9507" y="1472998"/>
            <a:ext cx="4591691" cy="28960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EA9418-BB64-0EF8-EE8D-FF3454DFF37D}"/>
              </a:ext>
            </a:extLst>
          </p:cNvPr>
          <p:cNvSpPr/>
          <p:nvPr/>
        </p:nvSpPr>
        <p:spPr>
          <a:xfrm>
            <a:off x="7149577" y="936732"/>
            <a:ext cx="1020655" cy="3416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9B0610-D10D-2B52-A2DB-5DC73812EF80}"/>
              </a:ext>
            </a:extLst>
          </p:cNvPr>
          <p:cNvSpPr/>
          <p:nvPr/>
        </p:nvSpPr>
        <p:spPr>
          <a:xfrm>
            <a:off x="9270999" y="3949700"/>
            <a:ext cx="974353" cy="292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00221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38AF82-C17B-A451-89F8-717552B24F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125"/>
          <a:stretch>
            <a:fillRect/>
          </a:stretch>
        </p:blipFill>
        <p:spPr>
          <a:xfrm>
            <a:off x="0" y="2550699"/>
            <a:ext cx="11811000" cy="175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73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D97CC4-E954-D1D3-3486-D8E1AE7C88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E0B882-E0C1-768E-4D17-057C30EBB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81" y="1980998"/>
            <a:ext cx="11736438" cy="289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681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7303A-9DA0-5DAD-9271-F17890681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D04897-1DB0-9216-03C4-864513431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81" y="1980998"/>
            <a:ext cx="11736438" cy="28960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8F5389-8EDA-D885-680D-5FF3DF6C3AAE}"/>
              </a:ext>
            </a:extLst>
          </p:cNvPr>
          <p:cNvSpPr/>
          <p:nvPr/>
        </p:nvSpPr>
        <p:spPr>
          <a:xfrm>
            <a:off x="227781" y="2552281"/>
            <a:ext cx="1490487" cy="5727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37446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7114BD-CB08-DC19-FBD0-B495D1D88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A3FE6C-72AE-F5C3-40FF-8B193F505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765" y="0"/>
            <a:ext cx="908847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0DB7A12-A2D0-DC00-F3E4-235688E3B954}"/>
              </a:ext>
            </a:extLst>
          </p:cNvPr>
          <p:cNvSpPr/>
          <p:nvPr/>
        </p:nvSpPr>
        <p:spPr>
          <a:xfrm>
            <a:off x="8832502" y="673241"/>
            <a:ext cx="981406" cy="4320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1531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FC2C18-9284-92E6-A9CE-42C6E16B7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89EC22-DB04-2AAE-A9A3-EF39E0D3A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08847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1EF065-29C3-C784-D145-B1B6BF197205}"/>
              </a:ext>
            </a:extLst>
          </p:cNvPr>
          <p:cNvSpPr txBox="1"/>
          <p:nvPr/>
        </p:nvSpPr>
        <p:spPr>
          <a:xfrm>
            <a:off x="2039815" y="813917"/>
            <a:ext cx="4119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1</a:t>
            </a:r>
            <a:endParaRPr lang="LID4096" sz="3200" b="1" dirty="0">
              <a:solidFill>
                <a:srgbClr val="FF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3E10E2-1A50-75FD-A3B7-333853AD7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992" y="1666629"/>
            <a:ext cx="5430008" cy="17623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35517E-B543-A6E8-A792-CCED208860F1}"/>
              </a:ext>
            </a:extLst>
          </p:cNvPr>
          <p:cNvSpPr txBox="1"/>
          <p:nvPr/>
        </p:nvSpPr>
        <p:spPr>
          <a:xfrm>
            <a:off x="10434244" y="1081854"/>
            <a:ext cx="4119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2</a:t>
            </a:r>
            <a:endParaRPr lang="LID4096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249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09B1C2-4607-C5DE-FFA5-584380570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D65D19-D651-7F52-6FDF-9568F77F0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765" y="0"/>
            <a:ext cx="908847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83F784-9374-EEB1-CAC1-7887EDB5191C}"/>
              </a:ext>
            </a:extLst>
          </p:cNvPr>
          <p:cNvSpPr txBox="1"/>
          <p:nvPr/>
        </p:nvSpPr>
        <p:spPr>
          <a:xfrm>
            <a:off x="2180491" y="2260880"/>
            <a:ext cx="2562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Double click</a:t>
            </a:r>
            <a:endParaRPr lang="LID4096" sz="3200" b="1" dirty="0">
              <a:solidFill>
                <a:srgbClr val="FF000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363B0D5-2A6B-19C0-4B53-602B57F48666}"/>
              </a:ext>
            </a:extLst>
          </p:cNvPr>
          <p:cNvCxnSpPr/>
          <p:nvPr/>
        </p:nvCxnSpPr>
        <p:spPr>
          <a:xfrm flipH="1" flipV="1">
            <a:off x="1929284" y="1989574"/>
            <a:ext cx="311498" cy="3215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3933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A58665-7428-2C27-81C6-BD918E5B8D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1037B7-95A7-E23A-5711-75CC13DB7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630" y="0"/>
            <a:ext cx="62627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34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B6EE2-5954-370A-3619-DBF0D999E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8E8323-064A-BBEB-02C6-9DB75A9B3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31" y="0"/>
            <a:ext cx="626273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AE5E35-6A94-0724-4FF7-BE2B03B87EEF}"/>
              </a:ext>
            </a:extLst>
          </p:cNvPr>
          <p:cNvSpPr txBox="1"/>
          <p:nvPr/>
        </p:nvSpPr>
        <p:spPr>
          <a:xfrm>
            <a:off x="8269794" y="1974052"/>
            <a:ext cx="1818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Change so that</a:t>
            </a:r>
          </a:p>
          <a:p>
            <a:r>
              <a:rPr lang="en-US" dirty="0"/>
              <a:t>DNA = blue</a:t>
            </a:r>
          </a:p>
          <a:p>
            <a:r>
              <a:rPr lang="en-US" dirty="0"/>
              <a:t>Actin = green</a:t>
            </a:r>
          </a:p>
          <a:p>
            <a:r>
              <a:rPr lang="en-US" dirty="0"/>
              <a:t>Tubulin = red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568160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63</Words>
  <Application>Microsoft Office PowerPoint</Application>
  <PresentationFormat>Widescreen</PresentationFormat>
  <Paragraphs>12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Jesko Wagner</dc:creator>
  <cp:lastModifiedBy>Jesko Wagner</cp:lastModifiedBy>
  <cp:revision>1</cp:revision>
  <dcterms:created xsi:type="dcterms:W3CDTF">2026-02-03T12:37:57Z</dcterms:created>
  <dcterms:modified xsi:type="dcterms:W3CDTF">2026-02-03T13:24:28Z</dcterms:modified>
</cp:coreProperties>
</file>

<file path=docProps/thumbnail.jpeg>
</file>